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/>
    <p:restoredTop sz="92838"/>
  </p:normalViewPr>
  <p:slideViewPr>
    <p:cSldViewPr snapToGrid="0" snapToObjects="1">
      <p:cViewPr varScale="1">
        <p:scale>
          <a:sx n="76" d="100"/>
          <a:sy n="76" d="100"/>
        </p:scale>
        <p:origin x="111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0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7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5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8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20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8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5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27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085C6-53AC-0241-BD36-A40602BFD565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FF7CE-8F99-D84B-8BFC-2DDABC207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92923D6-07B7-6BDC-2BCD-0C8C36CEE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977" y="1252577"/>
            <a:ext cx="7210048" cy="1946712"/>
          </a:xfrm>
          <a:prstGeom prst="rect">
            <a:avLst/>
          </a:prstGeom>
        </p:spPr>
      </p:pic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2540" y="3335867"/>
            <a:ext cx="246888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330" y="623275"/>
            <a:ext cx="8178790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978" y="3429000"/>
            <a:ext cx="6691254" cy="1713305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6000"/>
              <a:t>Title of Presentation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966977" y="5142305"/>
            <a:ext cx="5490973" cy="753165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tr-TR" sz="2000"/>
              <a:t>Author Name</a:t>
            </a:r>
            <a:endParaRPr lang="en-US" sz="2000"/>
          </a:p>
          <a:p>
            <a:pPr algn="l">
              <a:lnSpc>
                <a:spcPct val="90000"/>
              </a:lnSpc>
            </a:pPr>
            <a:r>
              <a:rPr lang="tr-TR" sz="2000"/>
              <a:t>Contact Info</a:t>
            </a:r>
            <a:endParaRPr lang="en-US" sz="2000"/>
          </a:p>
          <a:p>
            <a:pPr algn="l">
              <a:lnSpc>
                <a:spcPct val="90000"/>
              </a:lnSpc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382988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BCAD44-225B-8977-F6E0-524C13A6B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29A5FE-6D44-78FF-D2F5-C5578E160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5754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</Words>
  <Application>Microsoft Office PowerPoint</Application>
  <PresentationFormat>Ekran Gösterisi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Title of Presentation</vt:lpstr>
      <vt:lpstr>PowerPoint Sunusu</vt:lpstr>
    </vt:vector>
  </TitlesOfParts>
  <Company>ilhami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ILHAMI COLAK</dc:creator>
  <cp:lastModifiedBy>onder.eyecioglu</cp:lastModifiedBy>
  <cp:revision>6</cp:revision>
  <dcterms:created xsi:type="dcterms:W3CDTF">2017-07-23T09:48:43Z</dcterms:created>
  <dcterms:modified xsi:type="dcterms:W3CDTF">2023-04-18T08:28:44Z</dcterms:modified>
</cp:coreProperties>
</file>